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4E66B-850B-45BB-B24E-CFB9ACF14434}" v="3" dt="2024-05-22T16:35:23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2604-5D32-4B06-BFF9-7DFE8BFFB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939F1-7298-4274-B7D6-CB50DE87F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312E4-DD51-464D-B162-20044D30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2542-EE47-4953-9884-DFB40811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0CCE-88E6-4B09-930D-900ADF11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3618-7718-49CC-96CF-A69A473C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D1346-F822-4AC3-BFB1-62376759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26B83-EA49-467A-A797-DA019A12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C0AB0-9A94-4D7B-AB45-C0DACC56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B5FA1-497A-466A-A9A7-29969925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1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59A7C7-5FE9-4B13-A149-E41FE8C24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98F6C-B31F-491F-9746-0603C62F3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56B73-1F3E-4295-A2BF-DA8CA0EC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E017-1008-4F3B-964B-140A1D08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8D5FE-D134-4016-B656-73242488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B2A3-925E-4D5A-906C-599B63CB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C0862-56E2-4203-91CB-ACC671031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3626C-8A0D-4B7A-B990-4CE46667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05B2A-CFF9-4D1B-9C71-3DB1AD2D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33A51-FB25-4C0E-BF43-B6B3F34B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7954-D238-42D8-9F5D-02884C51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C08F0-A249-4CE3-B9E3-A914C4EF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4D81D-6D26-4FF5-AEAE-89C9CABB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B21B6-3E83-45CD-B12D-AEEAABA8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38ACB-1871-4CA2-85D3-4E7F4E81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41C40-E5E1-42BA-B07A-6086E942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5650-B3EA-45C1-9586-24C698F23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B817-9CA6-46A5-86C2-7EDDE29B5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F5A24-E09D-4053-B931-0C296C1F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9E450-9A20-4D26-8D2F-1140BD67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AB5D1-F186-45BF-A8C2-EABF0D99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C677-8565-4C02-85D6-949AF9EA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509B5-9B63-4D0F-A760-7F56E3057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0DF79-92B8-4E02-8B50-F0787C112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CEDEA-E7FC-414F-A6E3-2D97EA79C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49769-89C2-4506-A38F-8F7B78BE1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9604F-521A-42AE-8667-E05DC6AA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6EAC0-B610-4808-AD34-086074C3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FE30E-3A92-4229-AB8A-3122F5B6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2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1CB3-F540-4A13-96A0-B651F93B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C63C6-A382-4A69-BE25-6785E2AC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D2994-7E02-47F6-BD85-4BA082C4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F5B00-F7CB-4726-8F52-05D4851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07659-B4F0-44C1-9B52-4A3F17CA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4DD78-2862-49EA-8A9B-65CFCED1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83259-799F-40C0-A40B-E0C30FFE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E9F6-4EEE-40EB-AF5C-B42249674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A4A3B-B76C-467B-8FF6-4AFD1150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34BD7-D97C-4D20-B0F6-7643FE403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015D5-3CEA-441B-9490-0F50CB37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DF6B5-0D66-4B94-BA1C-6BF6E006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6AA9A-FE89-46F1-B6D9-E8E692AB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64260-E7C6-48A6-B2F3-CC089251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506BF-5B06-47AF-9E51-98C453D9B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6B7AB-8DC8-447D-9DB2-CD38212E0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0184F-97CD-4C6E-99FD-8781DF24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B3255-368F-4B7A-92C2-584CEE0B6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55203-2D76-4283-BDE7-1E567F11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9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F8CA4-8845-4246-92A4-7A213370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2AB19-E518-4807-9562-77D2F2A1D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11E8F-F688-47CC-89E0-D7EFE448E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8D39-74FC-4EAB-8737-6A774DB3A55A}" type="datetimeFigureOut">
              <a:rPr lang="en-US" smtClean="0"/>
              <a:t>05/22/2024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5363-B984-446E-9630-740A7E14D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197C-82F9-4358-A7B7-BE60DB346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679A-60BF-49A6-8568-50E88C8CE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0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b.ramos@leonvalleytexas.gov" TargetMode="External"/><Relationship Id="rId13" Type="http://schemas.openxmlformats.org/officeDocument/2006/relationships/hyperlink" Target="mailto:h.rodriguez@leonvalleytexas.gov" TargetMode="External"/><Relationship Id="rId18" Type="http://schemas.openxmlformats.org/officeDocument/2006/relationships/hyperlink" Target="mailto:%20J.ARAMBULA@leonvalleytexas.gov,%20J.URBINA@LEONVALLEYTEXAS.GOV" TargetMode="External"/><Relationship Id="rId3" Type="http://schemas.openxmlformats.org/officeDocument/2006/relationships/hyperlink" Target="mailto:o.amadin@leonvalleytexas.gov" TargetMode="External"/><Relationship Id="rId7" Type="http://schemas.openxmlformats.org/officeDocument/2006/relationships/hyperlink" Target="mailto:j.espinoza@leonvalleytexas.gov" TargetMode="External"/><Relationship Id="rId12" Type="http://schemas.openxmlformats.org/officeDocument/2006/relationships/hyperlink" Target="mailto:j.urbina@leonvalleytexas.gov" TargetMode="External"/><Relationship Id="rId17" Type="http://schemas.openxmlformats.org/officeDocument/2006/relationships/hyperlink" Target="mailto:c.mandry@leonvalleytexas.gov" TargetMode="External"/><Relationship Id="rId2" Type="http://schemas.openxmlformats.org/officeDocument/2006/relationships/image" Target="../media/image1.jpg"/><Relationship Id="rId16" Type="http://schemas.openxmlformats.org/officeDocument/2006/relationships/hyperlink" Target="mailto:j.orellana@leonvalleytexas.gov" TargetMode="External"/><Relationship Id="rId20" Type="http://schemas.openxmlformats.org/officeDocument/2006/relationships/hyperlink" Target="mailto:j.breton@leonvalleytexas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.pena@leonvalleytexas.gov" TargetMode="External"/><Relationship Id="rId11" Type="http://schemas.openxmlformats.org/officeDocument/2006/relationships/hyperlink" Target="mailto:a.gonzalez@leonvalleytexas.gov" TargetMode="External"/><Relationship Id="rId5" Type="http://schemas.openxmlformats.org/officeDocument/2006/relationships/hyperlink" Target="mailto:l.abajian@leonvalleytexas.gov" TargetMode="External"/><Relationship Id="rId15" Type="http://schemas.openxmlformats.org/officeDocument/2006/relationships/hyperlink" Target="mailto:g.castro@leonvalleytexas.gov" TargetMode="External"/><Relationship Id="rId10" Type="http://schemas.openxmlformats.org/officeDocument/2006/relationships/hyperlink" Target="mailto:E.guadarrama@leonvalleytexas.gov" TargetMode="External"/><Relationship Id="rId19" Type="http://schemas.openxmlformats.org/officeDocument/2006/relationships/hyperlink" Target="mailto:r.wigton@leonvalleytexas.gov" TargetMode="External"/><Relationship Id="rId4" Type="http://schemas.openxmlformats.org/officeDocument/2006/relationships/hyperlink" Target="mailto:m.sanchez@leonvalleytexas.gov" TargetMode="External"/><Relationship Id="rId9" Type="http://schemas.openxmlformats.org/officeDocument/2006/relationships/hyperlink" Target="mailto:a.griego@leonvalleytexas.gov" TargetMode="External"/><Relationship Id="rId14" Type="http://schemas.openxmlformats.org/officeDocument/2006/relationships/hyperlink" Target="mailto:j.fernandez@leonvalleytexa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B13FD1-5C91-4905-98E5-0F944A74C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2" y="693613"/>
            <a:ext cx="6290698" cy="6045036"/>
          </a:xfrm>
          <a:prstGeom prst="rect">
            <a:avLst/>
          </a:prstGeom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B51B46E2-CBDC-4E22-B501-425FC5602AFC}"/>
              </a:ext>
            </a:extLst>
          </p:cNvPr>
          <p:cNvSpPr txBox="1"/>
          <p:nvPr/>
        </p:nvSpPr>
        <p:spPr>
          <a:xfrm>
            <a:off x="10076922" y="301742"/>
            <a:ext cx="2007448" cy="63401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Monte Robles </a:t>
            </a:r>
          </a:p>
          <a:p>
            <a:pPr algn="ctr"/>
            <a:r>
              <a:rPr lang="en-US" sz="1400" dirty="0">
                <a:hlinkClick r:id="rId4"/>
              </a:rPr>
              <a:t>M Sanchez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Canterfield</a:t>
            </a:r>
          </a:p>
          <a:p>
            <a:pPr algn="ctr"/>
            <a:r>
              <a:rPr lang="en-US" sz="1400" dirty="0">
                <a:hlinkClick r:id="rId5"/>
              </a:rPr>
              <a:t>L </a:t>
            </a:r>
            <a:r>
              <a:rPr lang="en-US" sz="1400" dirty="0" err="1">
                <a:hlinkClick r:id="rId5"/>
              </a:rPr>
              <a:t>Abajian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Forest Oaks</a:t>
            </a:r>
          </a:p>
          <a:p>
            <a:pPr algn="ctr"/>
            <a:r>
              <a:rPr lang="en-US" sz="1400" dirty="0">
                <a:hlinkClick r:id="rId6"/>
              </a:rPr>
              <a:t>E Pena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Forest Oaks Estates</a:t>
            </a:r>
          </a:p>
          <a:p>
            <a:pPr algn="ctr"/>
            <a:r>
              <a:rPr lang="en-US" sz="1400" dirty="0">
                <a:hlinkClick r:id="rId7"/>
              </a:rPr>
              <a:t>J Espinoza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Sun Valley</a:t>
            </a:r>
          </a:p>
          <a:p>
            <a:pPr algn="ctr"/>
            <a:r>
              <a:rPr lang="en-US" sz="1400" dirty="0">
                <a:hlinkClick r:id="rId8"/>
              </a:rPr>
              <a:t>B Ramos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Castle Estates</a:t>
            </a:r>
          </a:p>
          <a:p>
            <a:pPr algn="ctr"/>
            <a:r>
              <a:rPr lang="en-US" sz="1400" dirty="0">
                <a:hlinkClick r:id="rId9"/>
              </a:rPr>
              <a:t>A Griego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Seneca Estates</a:t>
            </a:r>
          </a:p>
          <a:p>
            <a:pPr algn="ctr"/>
            <a:r>
              <a:rPr lang="en-US" sz="1400" dirty="0">
                <a:hlinkClick r:id="rId10"/>
              </a:rPr>
              <a:t>E </a:t>
            </a:r>
            <a:r>
              <a:rPr lang="en-US" sz="1400" dirty="0" err="1">
                <a:hlinkClick r:id="rId10"/>
              </a:rPr>
              <a:t>Guadarrama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Brisa Estates</a:t>
            </a:r>
          </a:p>
          <a:p>
            <a:pPr algn="ctr"/>
            <a:r>
              <a:rPr lang="en-US" sz="1400" dirty="0">
                <a:hlinkClick r:id="rId11"/>
              </a:rPr>
              <a:t>A Gonzalez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Rollingwood</a:t>
            </a:r>
          </a:p>
          <a:p>
            <a:pPr algn="ctr"/>
            <a:r>
              <a:rPr lang="en-US" sz="1400" dirty="0">
                <a:hlinkClick r:id="rId11"/>
              </a:rPr>
              <a:t>A Gonzalez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Hodges/Althea</a:t>
            </a:r>
          </a:p>
          <a:p>
            <a:pPr algn="ctr"/>
            <a:r>
              <a:rPr lang="en-US" sz="1400" dirty="0"/>
              <a:t> </a:t>
            </a:r>
            <a:r>
              <a:rPr lang="en-US" sz="1400" dirty="0">
                <a:hlinkClick r:id="rId12"/>
              </a:rPr>
              <a:t>J Urbina</a:t>
            </a:r>
            <a:endParaRPr lang="en-US" sz="1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E07973-6806-4A01-8BE4-82F83B3CFB0B}"/>
              </a:ext>
            </a:extLst>
          </p:cNvPr>
          <p:cNvCxnSpPr>
            <a:cxnSpLocks/>
          </p:cNvCxnSpPr>
          <p:nvPr/>
        </p:nvCxnSpPr>
        <p:spPr>
          <a:xfrm flipH="1">
            <a:off x="4915950" y="494454"/>
            <a:ext cx="5599623" cy="7303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A21FAD-B49C-4B68-8E8C-61DAC34C8756}"/>
              </a:ext>
            </a:extLst>
          </p:cNvPr>
          <p:cNvCxnSpPr>
            <a:cxnSpLocks/>
          </p:cNvCxnSpPr>
          <p:nvPr/>
        </p:nvCxnSpPr>
        <p:spPr>
          <a:xfrm flipH="1">
            <a:off x="5644622" y="1112384"/>
            <a:ext cx="4955220" cy="9755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168495-380F-4842-8F80-FDE7DC332374}"/>
              </a:ext>
            </a:extLst>
          </p:cNvPr>
          <p:cNvCxnSpPr>
            <a:cxnSpLocks/>
          </p:cNvCxnSpPr>
          <p:nvPr/>
        </p:nvCxnSpPr>
        <p:spPr>
          <a:xfrm flipH="1">
            <a:off x="6635692" y="1751284"/>
            <a:ext cx="3964150" cy="12302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E6F630-FE38-4AB9-9601-07EC93EF83AA}"/>
              </a:ext>
            </a:extLst>
          </p:cNvPr>
          <p:cNvCxnSpPr>
            <a:cxnSpLocks/>
          </p:cNvCxnSpPr>
          <p:nvPr/>
        </p:nvCxnSpPr>
        <p:spPr>
          <a:xfrm flipH="1">
            <a:off x="6987396" y="2384893"/>
            <a:ext cx="3364302" cy="1074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E0133A-625C-4747-BE8A-6E557733E632}"/>
              </a:ext>
            </a:extLst>
          </p:cNvPr>
          <p:cNvCxnSpPr>
            <a:cxnSpLocks/>
          </p:cNvCxnSpPr>
          <p:nvPr/>
        </p:nvCxnSpPr>
        <p:spPr>
          <a:xfrm flipH="1">
            <a:off x="5748783" y="3038988"/>
            <a:ext cx="4939345" cy="7378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DD5E7F-E90C-4AF9-B48D-6DE8C6A32746}"/>
              </a:ext>
            </a:extLst>
          </p:cNvPr>
          <p:cNvCxnSpPr>
            <a:cxnSpLocks/>
          </p:cNvCxnSpPr>
          <p:nvPr/>
        </p:nvCxnSpPr>
        <p:spPr>
          <a:xfrm flipH="1">
            <a:off x="6547449" y="3623309"/>
            <a:ext cx="4028703" cy="6342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0207FB-A916-47BD-8C23-F0BBBF532762}"/>
              </a:ext>
            </a:extLst>
          </p:cNvPr>
          <p:cNvCxnSpPr>
            <a:cxnSpLocks/>
          </p:cNvCxnSpPr>
          <p:nvPr/>
        </p:nvCxnSpPr>
        <p:spPr>
          <a:xfrm flipH="1">
            <a:off x="5897575" y="4295479"/>
            <a:ext cx="4617998" cy="1590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B57C55-EE8E-4832-96A6-EA6FCDEEE2C7}"/>
              </a:ext>
            </a:extLst>
          </p:cNvPr>
          <p:cNvCxnSpPr>
            <a:cxnSpLocks/>
          </p:cNvCxnSpPr>
          <p:nvPr/>
        </p:nvCxnSpPr>
        <p:spPr>
          <a:xfrm>
            <a:off x="1676427" y="826850"/>
            <a:ext cx="2652292" cy="10362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01F9F83-5406-4766-85D4-59E6839E3437}"/>
              </a:ext>
            </a:extLst>
          </p:cNvPr>
          <p:cNvCxnSpPr>
            <a:cxnSpLocks/>
          </p:cNvCxnSpPr>
          <p:nvPr/>
        </p:nvCxnSpPr>
        <p:spPr>
          <a:xfrm>
            <a:off x="1755529" y="1449808"/>
            <a:ext cx="3051363" cy="6717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5F42C8-928B-406D-95CC-5773DBEAE31C}"/>
              </a:ext>
            </a:extLst>
          </p:cNvPr>
          <p:cNvCxnSpPr>
            <a:cxnSpLocks/>
          </p:cNvCxnSpPr>
          <p:nvPr/>
        </p:nvCxnSpPr>
        <p:spPr>
          <a:xfrm>
            <a:off x="1726032" y="2121565"/>
            <a:ext cx="3080860" cy="851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5FA0AF-2DCC-4D7E-B2E3-E85A45D29B46}"/>
              </a:ext>
            </a:extLst>
          </p:cNvPr>
          <p:cNvCxnSpPr>
            <a:cxnSpLocks/>
          </p:cNvCxnSpPr>
          <p:nvPr/>
        </p:nvCxnSpPr>
        <p:spPr>
          <a:xfrm flipV="1">
            <a:off x="1766612" y="2690096"/>
            <a:ext cx="1650218" cy="280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576EDD2-AE07-4844-B405-3E00590A3CBA}"/>
              </a:ext>
            </a:extLst>
          </p:cNvPr>
          <p:cNvCxnSpPr>
            <a:cxnSpLocks/>
          </p:cNvCxnSpPr>
          <p:nvPr/>
        </p:nvCxnSpPr>
        <p:spPr>
          <a:xfrm>
            <a:off x="2004460" y="4027240"/>
            <a:ext cx="2725795" cy="6686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99B1D9-02F3-469A-B081-BF6C2FAE6C89}"/>
              </a:ext>
            </a:extLst>
          </p:cNvPr>
          <p:cNvCxnSpPr>
            <a:cxnSpLocks/>
          </p:cNvCxnSpPr>
          <p:nvPr/>
        </p:nvCxnSpPr>
        <p:spPr>
          <a:xfrm flipV="1">
            <a:off x="1766612" y="5679561"/>
            <a:ext cx="2287452" cy="439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B933286-4874-4057-9D06-9055F2AD0C41}"/>
              </a:ext>
            </a:extLst>
          </p:cNvPr>
          <p:cNvCxnSpPr>
            <a:cxnSpLocks/>
          </p:cNvCxnSpPr>
          <p:nvPr/>
        </p:nvCxnSpPr>
        <p:spPr>
          <a:xfrm>
            <a:off x="1588349" y="3392917"/>
            <a:ext cx="1890285" cy="6492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DA43A7-A7F3-4179-9D6F-2D983FB22BF5}"/>
              </a:ext>
            </a:extLst>
          </p:cNvPr>
          <p:cNvCxnSpPr>
            <a:cxnSpLocks/>
          </p:cNvCxnSpPr>
          <p:nvPr/>
        </p:nvCxnSpPr>
        <p:spPr>
          <a:xfrm>
            <a:off x="1766612" y="5498360"/>
            <a:ext cx="40466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95F1B74-B025-4742-96C7-9DBFE235D1CC}"/>
              </a:ext>
            </a:extLst>
          </p:cNvPr>
          <p:cNvCxnSpPr>
            <a:cxnSpLocks/>
          </p:cNvCxnSpPr>
          <p:nvPr/>
        </p:nvCxnSpPr>
        <p:spPr>
          <a:xfrm flipH="1" flipV="1">
            <a:off x="8954162" y="6262220"/>
            <a:ext cx="1464965" cy="15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35D6225-14E3-4C1B-B843-252EC356BDDF}"/>
              </a:ext>
            </a:extLst>
          </p:cNvPr>
          <p:cNvSpPr txBox="1"/>
          <p:nvPr/>
        </p:nvSpPr>
        <p:spPr>
          <a:xfrm>
            <a:off x="85954" y="640032"/>
            <a:ext cx="230977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Linkwood</a:t>
            </a:r>
            <a:endParaRPr lang="en-US" sz="1400" b="1" dirty="0"/>
          </a:p>
          <a:p>
            <a:pPr algn="ctr"/>
            <a:r>
              <a:rPr lang="en-US" sz="1400" dirty="0">
                <a:hlinkClick r:id="rId13"/>
              </a:rPr>
              <a:t>H Rodriguez</a:t>
            </a:r>
            <a:endParaRPr lang="en-US" sz="1400" dirty="0"/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Pavona Place</a:t>
            </a:r>
          </a:p>
          <a:p>
            <a:pPr algn="ctr"/>
            <a:r>
              <a:rPr lang="en-US" sz="1400" dirty="0">
                <a:hlinkClick r:id="rId14"/>
              </a:rPr>
              <a:t>J Fernandez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Grass Valley</a:t>
            </a:r>
          </a:p>
          <a:p>
            <a:pPr algn="ctr"/>
            <a:r>
              <a:rPr lang="en-US" sz="1400" dirty="0">
                <a:hlinkClick r:id="rId15"/>
              </a:rPr>
              <a:t>G Castro</a:t>
            </a:r>
            <a:endParaRPr lang="en-US" sz="1400" dirty="0"/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Bandera Pass</a:t>
            </a:r>
          </a:p>
          <a:p>
            <a:pPr algn="ctr"/>
            <a:r>
              <a:rPr lang="en-US" sz="1400" dirty="0">
                <a:hlinkClick r:id="rId9"/>
              </a:rPr>
              <a:t>A Griego</a:t>
            </a:r>
            <a:endParaRPr lang="en-US" sz="1400" dirty="0"/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Old Mill</a:t>
            </a:r>
          </a:p>
          <a:p>
            <a:pPr algn="ctr"/>
            <a:r>
              <a:rPr lang="en-US" sz="1400" dirty="0">
                <a:hlinkClick r:id="rId16"/>
              </a:rPr>
              <a:t>J Orellana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Leon Valley Ranches</a:t>
            </a:r>
          </a:p>
          <a:p>
            <a:pPr algn="ctr"/>
            <a:r>
              <a:rPr lang="en-US" sz="1400" dirty="0">
                <a:hlinkClick r:id="rId17"/>
              </a:rPr>
              <a:t>C </a:t>
            </a:r>
            <a:r>
              <a:rPr lang="en-US" sz="1400" dirty="0" err="1">
                <a:hlinkClick r:id="rId17"/>
              </a:rPr>
              <a:t>Mandry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Seneca West</a:t>
            </a:r>
          </a:p>
          <a:p>
            <a:pPr algn="ctr"/>
            <a:r>
              <a:rPr lang="en-US" sz="1400">
                <a:hlinkClick r:id="rId18"/>
              </a:rPr>
              <a:t>J Arambula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The Ridge </a:t>
            </a:r>
          </a:p>
          <a:p>
            <a:pPr algn="ctr"/>
            <a:r>
              <a:rPr lang="en-US" sz="1400" b="1" dirty="0"/>
              <a:t>at Leon Valley</a:t>
            </a:r>
          </a:p>
          <a:p>
            <a:pPr algn="ctr"/>
            <a:r>
              <a:rPr lang="en-US" sz="1400" dirty="0">
                <a:hlinkClick r:id="rId19"/>
              </a:rPr>
              <a:t>R Wigton</a:t>
            </a:r>
            <a:endParaRPr lang="en-US" sz="1400" dirty="0"/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Shadow Mist</a:t>
            </a:r>
          </a:p>
          <a:p>
            <a:pPr algn="ctr"/>
            <a:r>
              <a:rPr lang="en-US" sz="1400" dirty="0">
                <a:hlinkClick r:id="rId20"/>
              </a:rPr>
              <a:t>J Breton</a:t>
            </a:r>
            <a:endParaRPr lang="en-US" sz="1400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B4AE3E-1F95-475F-8192-1AAC87ABFAF5}"/>
              </a:ext>
            </a:extLst>
          </p:cNvPr>
          <p:cNvCxnSpPr>
            <a:cxnSpLocks/>
          </p:cNvCxnSpPr>
          <p:nvPr/>
        </p:nvCxnSpPr>
        <p:spPr>
          <a:xfrm>
            <a:off x="1755529" y="4665110"/>
            <a:ext cx="3303032" cy="5333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47CCEDE-634E-47AB-9325-6C3A6EB816C0}"/>
              </a:ext>
            </a:extLst>
          </p:cNvPr>
          <p:cNvSpPr txBox="1"/>
          <p:nvPr/>
        </p:nvSpPr>
        <p:spPr>
          <a:xfrm>
            <a:off x="2238859" y="-52201"/>
            <a:ext cx="7995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Leon Valley Neighborhood Officers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592A46-97F7-4D0A-A825-4D6B0C1BD436}"/>
              </a:ext>
            </a:extLst>
          </p:cNvPr>
          <p:cNvCxnSpPr>
            <a:cxnSpLocks/>
          </p:cNvCxnSpPr>
          <p:nvPr/>
        </p:nvCxnSpPr>
        <p:spPr>
          <a:xfrm flipH="1">
            <a:off x="6057546" y="4981003"/>
            <a:ext cx="4518606" cy="6606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D0E56C-F208-4161-B409-04CDC30CEDDC}"/>
              </a:ext>
            </a:extLst>
          </p:cNvPr>
          <p:cNvCxnSpPr>
            <a:cxnSpLocks/>
          </p:cNvCxnSpPr>
          <p:nvPr/>
        </p:nvCxnSpPr>
        <p:spPr>
          <a:xfrm flipH="1">
            <a:off x="6236714" y="5591303"/>
            <a:ext cx="4363128" cy="1444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BB32117-73DB-4759-8435-EAEA19F86D8F}"/>
              </a:ext>
            </a:extLst>
          </p:cNvPr>
          <p:cNvCxnSpPr>
            <a:cxnSpLocks/>
          </p:cNvCxnSpPr>
          <p:nvPr/>
        </p:nvCxnSpPr>
        <p:spPr>
          <a:xfrm flipH="1">
            <a:off x="6034196" y="1751284"/>
            <a:ext cx="4541956" cy="12681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E03526B-8424-483B-9448-4CE5BA3A5976}"/>
              </a:ext>
            </a:extLst>
          </p:cNvPr>
          <p:cNvCxnSpPr>
            <a:cxnSpLocks/>
          </p:cNvCxnSpPr>
          <p:nvPr/>
        </p:nvCxnSpPr>
        <p:spPr>
          <a:xfrm flipH="1">
            <a:off x="6096000" y="1122271"/>
            <a:ext cx="4503842" cy="13785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5B6CF5D-0D79-47A0-8890-07EFC81C5FFF}"/>
              </a:ext>
            </a:extLst>
          </p:cNvPr>
          <p:cNvCxnSpPr>
            <a:cxnSpLocks/>
          </p:cNvCxnSpPr>
          <p:nvPr/>
        </p:nvCxnSpPr>
        <p:spPr>
          <a:xfrm flipH="1">
            <a:off x="6075845" y="3038988"/>
            <a:ext cx="4612283" cy="9991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36D05F8-5ED6-4FED-9938-ECF389F7F9DE}"/>
              </a:ext>
            </a:extLst>
          </p:cNvPr>
          <p:cNvSpPr txBox="1"/>
          <p:nvPr/>
        </p:nvSpPr>
        <p:spPr>
          <a:xfrm>
            <a:off x="3002573" y="6402501"/>
            <a:ext cx="232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Updated May 22, 2024</a:t>
            </a:r>
          </a:p>
        </p:txBody>
      </p:sp>
    </p:spTree>
    <p:extLst>
      <p:ext uri="{BB962C8B-B14F-4D97-AF65-F5344CB8AC3E}">
        <p14:creationId xmlns:p14="http://schemas.microsoft.com/office/powerpoint/2010/main" val="61593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89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Kburleson</dc:creator>
  <cp:lastModifiedBy>Kasey Burleson</cp:lastModifiedBy>
  <cp:revision>22</cp:revision>
  <cp:lastPrinted>2023-02-21T19:47:34Z</cp:lastPrinted>
  <dcterms:created xsi:type="dcterms:W3CDTF">2019-04-19T17:58:56Z</dcterms:created>
  <dcterms:modified xsi:type="dcterms:W3CDTF">2024-05-22T16:35:26Z</dcterms:modified>
</cp:coreProperties>
</file>